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65" r:id="rId19"/>
    <p:sldId id="479" r:id="rId20"/>
    <p:sldId id="464" r:id="rId21"/>
    <p:sldId id="480" r:id="rId22"/>
    <p:sldId id="456" r:id="rId23"/>
    <p:sldId id="457" r:id="rId24"/>
  </p:sldIdLst>
  <p:sldSz cx="9144000" cy="6858000" type="screen4x3"/>
  <p:notesSz cx="7010400" cy="9398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461" dt="2020-11-15T16:38:42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3" autoAdjust="0"/>
    <p:restoredTop sz="94092" autoAdjust="0"/>
  </p:normalViewPr>
  <p:slideViewPr>
    <p:cSldViewPr>
      <p:cViewPr varScale="1">
        <p:scale>
          <a:sx n="105" d="100"/>
          <a:sy n="105" d="100"/>
        </p:scale>
        <p:origin x="1314" y="90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5T16:39:00.764" v="2261" actId="14100"/>
      <pc:docMkLst>
        <pc:docMk/>
      </pc:docMkLst>
      <pc:sldChg chg="modSp mod">
        <pc:chgData name="Jacqueline N" userId="7febc520ade5fca9" providerId="LiveId" clId="{ED72822C-7C52-4265-8472-E4C78A35578F}" dt="2020-11-15T16:22:48.808" v="22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5T16:22:48.808" v="22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delSp modSp mod">
        <pc:chgData name="Jacqueline N" userId="7febc520ade5fca9" providerId="LiveId" clId="{ED72822C-7C52-4265-8472-E4C78A35578F}" dt="2020-11-15T16:15:50.976" v="2202" actId="1038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5T16:15:42.631" v="2201" actId="113"/>
          <ac:spMkLst>
            <pc:docMk/>
            <pc:sldMk cId="3392489736" sldId="461"/>
            <ac:spMk id="2" creationId="{7721A4E3-7BFD-432B-BAED-6B51BF3A0801}"/>
          </ac:spMkLst>
        </pc:spChg>
        <pc:spChg chg="add del">
          <ac:chgData name="Jacqueline N" userId="7febc520ade5fca9" providerId="LiveId" clId="{ED72822C-7C52-4265-8472-E4C78A35578F}" dt="2020-11-15T16:14:34.959" v="2186" actId="478"/>
          <ac:spMkLst>
            <pc:docMk/>
            <pc:sldMk cId="3392489736" sldId="461"/>
            <ac:spMk id="3" creationId="{76F0DAE3-8917-412E-B621-E375AA5DF0D4}"/>
          </ac:spMkLst>
        </pc:spChg>
        <pc:spChg chg="add del">
          <ac:chgData name="Jacqueline N" userId="7febc520ade5fca9" providerId="LiveId" clId="{ED72822C-7C52-4265-8472-E4C78A35578F}" dt="2020-11-15T16:14:40.715" v="2188" actId="478"/>
          <ac:spMkLst>
            <pc:docMk/>
            <pc:sldMk cId="3392489736" sldId="461"/>
            <ac:spMk id="4" creationId="{1BE89BA2-64A5-4529-9D40-5BD840E1166A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add mod">
          <ac:chgData name="Jacqueline N" userId="7febc520ade5fca9" providerId="LiveId" clId="{ED72822C-7C52-4265-8472-E4C78A35578F}" dt="2020-11-15T16:15:50.976" v="2202" actId="1038"/>
          <ac:picMkLst>
            <pc:docMk/>
            <pc:sldMk cId="3392489736" sldId="461"/>
            <ac:picMk id="6" creationId="{55E23598-26F8-4C72-8571-11D43DAC493F}"/>
          </ac:picMkLst>
        </pc:pic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5T16:32:24.218" v="2209" actId="207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4T16:41:52.011" v="1362" actId="1036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4T16:41:48.790" v="1359" actId="1038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5T16:32:24.218" v="2209" actId="207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4T16:41:52.011" v="1362" actId="1036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5T16:32:17.288" v="2208" actId="207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5T16:32:13.283" v="2207" actId="207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5.835" v="2206" actId="207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1.904" v="2205" actId="207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5T16:32:17.288" v="2208" actId="207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Sp modSp add mod">
        <pc:chgData name="Jacqueline N" userId="7febc520ade5fca9" providerId="LiveId" clId="{ED72822C-7C52-4265-8472-E4C78A35578F}" dt="2020-11-15T16:39:00.764" v="2261" actId="14100"/>
        <pc:sldMkLst>
          <pc:docMk/>
          <pc:sldMk cId="3706878787" sldId="477"/>
        </pc:sldMkLst>
        <pc:spChg chg="add mod">
          <ac:chgData name="Jacqueline N" userId="7febc520ade5fca9" providerId="LiveId" clId="{ED72822C-7C52-4265-8472-E4C78A35578F}" dt="2020-11-15T16:39:00.764" v="2261" actId="14100"/>
          <ac:spMkLst>
            <pc:docMk/>
            <pc:sldMk cId="3706878787" sldId="477"/>
            <ac:spMk id="3" creationId="{B3FC55E9-6410-4A75-9571-EEBCA5FB5292}"/>
          </ac:spMkLst>
        </pc:spChg>
        <pc:spChg chg="mod">
          <ac:chgData name="Jacqueline N" userId="7febc520ade5fca9" providerId="LiveId" clId="{ED72822C-7C52-4265-8472-E4C78A35578F}" dt="2020-11-15T16:38:42.066" v="2257" actId="20577"/>
          <ac:spMkLst>
            <pc:docMk/>
            <pc:sldMk cId="3706878787" sldId="477"/>
            <ac:spMk id="21" creationId="{630C7772-4B43-4DD9-9E4F-46D58B8F8DB3}"/>
          </ac:spMkLst>
        </pc:sp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7462705" cy="3754874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Improve Slides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u="sng" dirty="0"/>
              <a:t>Group 30:</a:t>
            </a:r>
          </a:p>
          <a:p>
            <a:r>
              <a:rPr lang="de-DE" b="1" dirty="0"/>
              <a:t>Fabian Imkenberg,</a:t>
            </a:r>
          </a:p>
          <a:p>
            <a:r>
              <a:rPr lang="de-DE" b="1" dirty="0"/>
              <a:t>Jacqueline Näther,</a:t>
            </a:r>
          </a:p>
          <a:p>
            <a:r>
              <a:rPr lang="en-GB" b="1" dirty="0"/>
              <a:t>Christoph Werries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E23598-26F8-4C72-8571-11D43DAC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3008293"/>
            <a:ext cx="7425272" cy="1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/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/>
                  <a:t>BigBlueButton</a:t>
                </a:r>
                <a:r>
                  <a:rPr lang="en-US" sz="1800" dirty="0"/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/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- </a:t>
                </a:r>
                <a:r>
                  <a:rPr lang="de-DE" sz="1800" b="0" dirty="0" err="1"/>
                  <a:t>Microphone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state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either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not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</a:t>
                </a:r>
                <a:r>
                  <a:rPr lang="de-DE" sz="1800" b="0" dirty="0" err="1"/>
                  <a:t>broken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connection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, not </a:t>
                </a:r>
                <a:r>
                  <a:rPr lang="de-DE" sz="1800" b="0" dirty="0" err="1"/>
                  <a:t>plugged</a:t>
                </a:r>
                <a:r>
                  <a:rPr lang="de-DE" sz="1800" b="0" dirty="0"/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</a:t>
                </a:r>
                <a:r>
                  <a:rPr lang="de-DE" sz="1800" b="0" dirty="0"/>
                  <a:t>- Recording </a:t>
                </a:r>
                <a:r>
                  <a:rPr lang="de-DE" sz="1800" b="0" dirty="0" err="1"/>
                  <a:t>application</a:t>
                </a:r>
                <a:r>
                  <a:rPr lang="de-DE" sz="1800" b="0" dirty="0"/>
                  <a:t> in BBB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could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be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dependend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server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capacity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updating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routines</a:t>
                </a:r>
                <a:r>
                  <a:rPr lang="de-DE" sz="1800" b="0" dirty="0"/>
                  <a:t> etc. and </a:t>
                </a:r>
                <a:r>
                  <a:rPr lang="de-DE" sz="1800" b="0" dirty="0" err="1"/>
                  <a:t>thus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has</a:t>
                </a:r>
                <a:r>
                  <a:rPr lang="de-DE" sz="1800" b="0" dirty="0"/>
                  <a:t> an </a:t>
                </a:r>
                <a:r>
                  <a:rPr lang="de-DE" sz="1800" b="0" dirty="0" err="1"/>
                  <a:t>influence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outcome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of</a:t>
                </a:r>
                <a:r>
                  <a:rPr lang="de-DE" sz="1800" b="0" dirty="0"/>
                  <a:t> a </a:t>
                </a:r>
                <a:r>
                  <a:rPr lang="de-DE" sz="1800" b="0" dirty="0" err="1"/>
                  <a:t>recording</a:t>
                </a: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/>
                  <a:t> - </a:t>
                </a:r>
                <a:r>
                  <a:rPr lang="de-DE" sz="1800" b="0" dirty="0" err="1"/>
                  <a:t>Succesfully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recorded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session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no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explanation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needed</a:t>
                </a:r>
                <a:r>
                  <a:rPr lang="de-DE" sz="1800" b="0" dirty="0"/>
                  <a:t> ;)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889" b="-1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B239D98-BC30-4BD8-8E72-5FC8FE4AB7B0}"/>
              </a:ext>
            </a:extLst>
          </p:cNvPr>
          <p:cNvSpPr txBox="1"/>
          <p:nvPr/>
        </p:nvSpPr>
        <p:spPr>
          <a:xfrm>
            <a:off x="703624" y="485235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P(M=1)=0,9</a:t>
            </a:r>
          </a:p>
          <a:p>
            <a:r>
              <a:rPr lang="de-DE" dirty="0"/>
              <a:t>P(M=0)=0,1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P(R=1)=0,9</a:t>
            </a:r>
          </a:p>
          <a:p>
            <a:r>
              <a:rPr lang="de-DE" dirty="0"/>
              <a:t>P(R=0)=0,1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P(S=1|M=1,R=1)=0,8</a:t>
            </a:r>
          </a:p>
          <a:p>
            <a:pPr algn="ctr"/>
            <a:r>
              <a:rPr lang="de-DE" dirty="0"/>
              <a:t>P(S=1|M=1,R=0)=0,2</a:t>
            </a:r>
          </a:p>
          <a:p>
            <a:pPr algn="ctr"/>
            <a:r>
              <a:rPr lang="de-DE" dirty="0"/>
              <a:t>P(S=1|M=0,R=1)=0,2</a:t>
            </a:r>
          </a:p>
          <a:p>
            <a:pPr algn="ctr"/>
            <a:r>
              <a:rPr lang="de-DE" dirty="0"/>
              <a:t>P(S=1|M=0,R=0)=0,1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P(S=0|M=1,R=1)=0,2</a:t>
            </a:r>
          </a:p>
          <a:p>
            <a:pPr algn="ctr"/>
            <a:r>
              <a:rPr lang="de-DE" dirty="0"/>
              <a:t>P(S=0|M=1,R=0)=0,8</a:t>
            </a:r>
          </a:p>
          <a:p>
            <a:pPr algn="ctr"/>
            <a:r>
              <a:rPr lang="de-DE" dirty="0"/>
              <a:t>P(S=0|M=0,R=1)=0,8</a:t>
            </a:r>
          </a:p>
          <a:p>
            <a:pPr algn="ctr"/>
            <a:r>
              <a:rPr lang="de-DE" dirty="0"/>
              <a:t>P(S=0|M=0,R=0)=0,9</a:t>
            </a:r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r>
                  <a:rPr lang="de-DE" dirty="0"/>
                  <a:t>Goal/Target: </a:t>
                </a:r>
                <a14:m>
                  <m:oMath xmlns:m="http://schemas.openxmlformats.org/officeDocument/2006/math">
                    <m:r>
                      <a:rPr lang="ar-AE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 smtClean="0">
                        <a:latin typeface="Cambria Math" panose="02040503050406030204" pitchFamily="18" charset="0"/>
                      </a:rPr>
                      <m:t>)=?</m:t>
                    </m:r>
                  </m:oMath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557" r="-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B3FC55E9-6410-4A75-9571-EEBCA5FB5292}"/>
              </a:ext>
            </a:extLst>
          </p:cNvPr>
          <p:cNvSpPr/>
          <p:nvPr/>
        </p:nvSpPr>
        <p:spPr>
          <a:xfrm>
            <a:off x="152400" y="1476284"/>
            <a:ext cx="2696144" cy="35251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=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049357" y="3717689"/>
            <a:ext cx="3855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P(S=0)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unsuccesfull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P(S)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problems with the recording function (B) increased by observing S = 0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p(R = 0|S = 0) &gt; p(R = 0)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 and 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94003" y="3900125"/>
            <a:ext cx="324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P(M,S)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again</a:t>
            </a:r>
            <a:r>
              <a:rPr lang="de-DE" dirty="0">
                <a:cs typeface="Calibri" panose="020F0502020204030204" pitchFamily="34" charset="0"/>
              </a:rPr>
              <a:t> ;).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700062" y="3219510"/>
            <a:ext cx="417724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Probability of an malfunction in BBB is reduced due to observing the malfunction of the micro.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out that the micro actually isn´t working properly explains away that the recording wasn´t successful.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 rot="710631">
            <a:off x="4101121" y="1687408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701738" y="1981200"/>
            <a:ext cx="317562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6" y="1396425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which are linked to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which are linked to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form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1664</Words>
  <Application>Microsoft Office PowerPoint</Application>
  <PresentationFormat>Bildschirmpräsentation (4:3)</PresentationFormat>
  <Paragraphs>351</Paragraphs>
  <Slides>23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Jacqueline N</cp:lastModifiedBy>
  <cp:revision>506</cp:revision>
  <cp:lastPrinted>2016-11-03T13:27:00Z</cp:lastPrinted>
  <dcterms:created xsi:type="dcterms:W3CDTF">2007-06-28T16:14:27Z</dcterms:created>
  <dcterms:modified xsi:type="dcterms:W3CDTF">2020-11-15T16:39:05Z</dcterms:modified>
</cp:coreProperties>
</file>